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2"/>
  </p:notesMasterIdLst>
  <p:sldIdLst>
    <p:sldId id="257" r:id="rId4"/>
    <p:sldId id="259" r:id="rId5"/>
    <p:sldId id="272" r:id="rId6"/>
    <p:sldId id="262" r:id="rId7"/>
    <p:sldId id="261" r:id="rId8"/>
    <p:sldId id="263" r:id="rId9"/>
    <p:sldId id="278" r:id="rId10"/>
    <p:sldId id="264" r:id="rId11"/>
    <p:sldId id="269" r:id="rId12"/>
    <p:sldId id="271" r:id="rId13"/>
    <p:sldId id="270" r:id="rId14"/>
    <p:sldId id="279" r:id="rId15"/>
    <p:sldId id="274" r:id="rId16"/>
    <p:sldId id="276" r:id="rId17"/>
    <p:sldId id="277" r:id="rId18"/>
    <p:sldId id="267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BE934-58F9-493E-B195-7922A5447AF1}" type="datetimeFigureOut">
              <a:rPr lang="en-US" smtClean="0"/>
              <a:pPr/>
              <a:t>13/4/2020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1FC24-879C-4463-BDAA-B91A0EE9BD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58567-982E-45A1-9FD2-4D0A129E12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D1716-3D80-40D0-8C51-34765D5E7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3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081F4-479B-44A4-9A77-05851F13E2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E094-CB4C-4B23-9A61-EE3798F9CC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4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D60DE-2E9E-41FF-98E8-52FDA3974F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9F1AC-3689-4B5D-9E41-20C91ACE6A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1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58567-982E-45A1-9FD2-4D0A129E12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D1716-3D80-40D0-8C51-34765D5E7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26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109FF-15DD-407C-81FD-51EC130256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A70E-2EF2-4533-B0B0-45D272B5F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C5EE3-AC13-4C71-8108-3E73FC7EB6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F21E3-B070-474E-A246-0CF68BB54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5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B053E-1A30-4F8E-9D4E-0786A2C673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5CC56-9ED9-4A77-8D48-613332FEB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5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F085D-2D4B-4EFC-B0A0-56366A49D0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61FF9-7166-4880-8E01-6EB269C7DD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0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42DD-63F5-4C73-AFAA-2D3578990A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394C3-D19F-4667-9771-2F60058E6E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64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A142C-C530-4D03-A4EE-124D3F8723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4845F-07C4-44BB-B1AB-09B886D7AA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7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6B74-18DF-4DEB-AF36-DC09AE36E7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E6429-8EEF-4F9D-9EF5-4183B42302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109FF-15DD-407C-81FD-51EC130256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A70E-2EF2-4533-B0B0-45D272B5F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84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6ED1F-4583-411A-9424-92CC0AB0B8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74A60-FE05-47BA-8553-B63A66134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86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081F4-479B-44A4-9A77-05851F13E2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E094-CB4C-4B23-9A61-EE3798F9CC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2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D60DE-2E9E-41FF-98E8-52FDA3974F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9F1AC-3689-4B5D-9E41-20C91ACE6A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89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0A4C9-0613-4691-AF47-3116C0AC3A10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E4B2-BA38-4DEC-BE93-3AFB942D45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52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AA6AA6-DE57-4409-9CB0-EE693684993F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A1F4B-A915-4145-8D37-4689D30CC4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47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9807C-C17A-4AD1-BF80-95EAEED1B63E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A7A4-9714-4C9C-8C71-528AFB8189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78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28A3C-92C2-4429-B5D7-0F9AC7C2A8B0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F2762-CCC6-457C-B7CB-E21747A218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31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5D853-0B80-490D-97FE-66093E0B947B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B3ED-3FA8-4934-89DA-39B1AB258D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33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1A45B-4F59-4812-A329-AB505ED6907A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C217F-C3E6-4149-B130-838BBE927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89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21AB8-CAB4-41C8-B073-CE9681A2121C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297C9-43F6-4773-A94C-2476725B17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1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C5EE3-AC13-4C71-8108-3E73FC7EB6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F21E3-B070-474E-A246-0CF68BB54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3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6142D-8CBD-4427-A46C-2E412313736F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FF113-DF0E-4C57-803E-BC4C840DD4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94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1D298-740F-4157-B0C7-D0326B2D8759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BA49-F15A-48C7-821A-E606BD8B46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51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1184D-E411-46D8-937D-A721E40B743D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BE9FE-FE34-4BEB-99C7-F72185005A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54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F7FEE-E329-41A4-97C3-AC16D35BF4B5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78FD2-8BE6-442D-A6A0-984B330D1A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41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FC916-656D-47BA-91A8-2CEE82859443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B3A77-8ED8-467F-8D2B-7625425251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0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A0173B-C122-4147-BB7E-3E2E7CE082EA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05C0E-5264-40BF-9E62-04E3751D6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1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B053E-1A30-4F8E-9D4E-0786A2C673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5CC56-9ED9-4A77-8D48-613332FEB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F085D-2D4B-4EFC-B0A0-56366A49D0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61FF9-7166-4880-8E01-6EB269C7DD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6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42DD-63F5-4C73-AFAA-2D3578990A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394C3-D19F-4667-9771-2F60058E6E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9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A142C-C530-4D03-A4EE-124D3F8723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4845F-07C4-44BB-B1AB-09B886D7AA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8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6B74-18DF-4DEB-AF36-DC09AE36E7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E6429-8EEF-4F9D-9EF5-4183B42302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8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6ED1F-4583-411A-9424-92CC0AB0B8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74A60-FE05-47BA-8553-B63A66134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4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BAB2CB-6545-4F9F-B17F-9AA5720DD3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2EFA0E-C098-4DDB-A388-A31AA16E6F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6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BAB2CB-6545-4F9F-B17F-9AA5720DD3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2EFA0E-C098-4DDB-A388-A31AA16E6F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97861508-7F0E-4140-9210-419AD104B853}" type="datetime1">
              <a:rPr lang="en-US" smtClean="0">
                <a:solidFill>
                  <a:srgbClr val="000000"/>
                </a:solidFill>
              </a:rPr>
              <a:pPr/>
              <a:t>13/4/2020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83DB3AE-075A-4A5D-A1E2-58DDAC0C8A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6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gif"/><Relationship Id="rId11" Type="http://schemas.openxmlformats.org/officeDocument/2006/relationships/image" Target="../media/image35.jpeg"/><Relationship Id="rId5" Type="http://schemas.openxmlformats.org/officeDocument/2006/relationships/image" Target="../media/image30.gif"/><Relationship Id="rId10" Type="http://schemas.openxmlformats.org/officeDocument/2006/relationships/image" Target="../media/image16.jpeg"/><Relationship Id="rId4" Type="http://schemas.openxmlformats.org/officeDocument/2006/relationships/image" Target="../media/image34.jpeg"/><Relationship Id="rId9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11" Type="http://schemas.openxmlformats.org/officeDocument/2006/relationships/image" Target="../media/image38.jpeg"/><Relationship Id="rId5" Type="http://schemas.openxmlformats.org/officeDocument/2006/relationships/slide" Target="slide11.xml"/><Relationship Id="rId10" Type="http://schemas.openxmlformats.org/officeDocument/2006/relationships/image" Target="../media/image23.jpeg"/><Relationship Id="rId4" Type="http://schemas.openxmlformats.org/officeDocument/2006/relationships/image" Target="../media/image31.gif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5" Type="http://schemas.openxmlformats.org/officeDocument/2006/relationships/slide" Target="slide11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emf"/><Relationship Id="rId12" Type="http://schemas.openxmlformats.org/officeDocument/2006/relationships/image" Target="../media/image3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2.gif"/><Relationship Id="rId15" Type="http://schemas.openxmlformats.org/officeDocument/2006/relationships/slide" Target="slide11.xml"/><Relationship Id="rId10" Type="http://schemas.openxmlformats.org/officeDocument/2006/relationships/image" Target="../media/image44.emf"/><Relationship Id="rId4" Type="http://schemas.openxmlformats.org/officeDocument/2006/relationships/image" Target="../media/image4.png"/><Relationship Id="rId9" Type="http://schemas.openxmlformats.org/officeDocument/2006/relationships/image" Target="../media/image43.emf"/><Relationship Id="rId1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emf"/><Relationship Id="rId12" Type="http://schemas.openxmlformats.org/officeDocument/2006/relationships/image" Target="../media/image39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2.gif"/><Relationship Id="rId15" Type="http://schemas.openxmlformats.org/officeDocument/2006/relationships/slide" Target="slide11.xml"/><Relationship Id="rId10" Type="http://schemas.openxmlformats.org/officeDocument/2006/relationships/image" Target="../media/image44.emf"/><Relationship Id="rId4" Type="http://schemas.openxmlformats.org/officeDocument/2006/relationships/image" Target="../media/image4.png"/><Relationship Id="rId9" Type="http://schemas.openxmlformats.org/officeDocument/2006/relationships/image" Target="../media/image43.emf"/><Relationship Id="rId1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emf"/><Relationship Id="rId12" Type="http://schemas.openxmlformats.org/officeDocument/2006/relationships/image" Target="../media/image3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2.gif"/><Relationship Id="rId15" Type="http://schemas.openxmlformats.org/officeDocument/2006/relationships/slide" Target="slide11.xml"/><Relationship Id="rId10" Type="http://schemas.openxmlformats.org/officeDocument/2006/relationships/image" Target="../media/image44.emf"/><Relationship Id="rId4" Type="http://schemas.openxmlformats.org/officeDocument/2006/relationships/image" Target="../media/image4.png"/><Relationship Id="rId9" Type="http://schemas.openxmlformats.org/officeDocument/2006/relationships/image" Target="../media/image43.emf"/><Relationship Id="rId1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51.gif"/><Relationship Id="rId3" Type="http://schemas.microsoft.com/office/2007/relationships/media" Target="../media/media5.mp3"/><Relationship Id="rId7" Type="http://schemas.openxmlformats.org/officeDocument/2006/relationships/hyperlink" Target="Hoa%208%20-%20Bai%2033%20Tiet%2050%20DIEU%20CHE%20HIDRO%20-%20PHAN%20UNG%20THE.ppt" TargetMode="External"/><Relationship Id="rId12" Type="http://schemas.openxmlformats.org/officeDocument/2006/relationships/image" Target="../media/image50.gif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49.gif"/><Relationship Id="rId5" Type="http://schemas.openxmlformats.org/officeDocument/2006/relationships/image" Target="../media/image47.jpeg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6.wmf"/><Relationship Id="rId1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2.gif"/><Relationship Id="rId3" Type="http://schemas.openxmlformats.org/officeDocument/2006/relationships/audio" Target="../media/media6.mp3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1.gif"/><Relationship Id="rId2" Type="http://schemas.microsoft.com/office/2007/relationships/media" Target="../media/media6.mp3"/><Relationship Id="rId1" Type="http://schemas.openxmlformats.org/officeDocument/2006/relationships/vmlDrawing" Target="../drawings/vmlDrawing2.vml"/><Relationship Id="rId6" Type="http://schemas.openxmlformats.org/officeDocument/2006/relationships/hyperlink" Target="Hoa%208%20-%20Bai%2033%20Tiet%2050%20DIEU%20CHE%20HIDRO%20-%20PHAN%20UNG%20THE.ppt" TargetMode="External"/><Relationship Id="rId11" Type="http://schemas.openxmlformats.org/officeDocument/2006/relationships/image" Target="../media/image50.gif"/><Relationship Id="rId5" Type="http://schemas.openxmlformats.org/officeDocument/2006/relationships/image" Target="../media/image47.jpeg"/><Relationship Id="rId15" Type="http://schemas.openxmlformats.org/officeDocument/2006/relationships/image" Target="../media/image4.png"/><Relationship Id="rId10" Type="http://schemas.openxmlformats.org/officeDocument/2006/relationships/image" Target="../media/image49.gi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2.gif"/><Relationship Id="rId3" Type="http://schemas.openxmlformats.org/officeDocument/2006/relationships/audio" Target="../media/media3.mp3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1.gif"/><Relationship Id="rId2" Type="http://schemas.microsoft.com/office/2007/relationships/media" Target="../media/media3.mp3"/><Relationship Id="rId1" Type="http://schemas.openxmlformats.org/officeDocument/2006/relationships/vmlDrawing" Target="../drawings/vmlDrawing3.vml"/><Relationship Id="rId6" Type="http://schemas.openxmlformats.org/officeDocument/2006/relationships/hyperlink" Target="Hoa%208%20-%20Bai%2033%20Tiet%2050%20DIEU%20CHE%20HIDRO%20-%20PHAN%20UNG%20THE.ppt" TargetMode="External"/><Relationship Id="rId11" Type="http://schemas.openxmlformats.org/officeDocument/2006/relationships/image" Target="../media/image50.gif"/><Relationship Id="rId5" Type="http://schemas.openxmlformats.org/officeDocument/2006/relationships/image" Target="../media/image47.jpeg"/><Relationship Id="rId15" Type="http://schemas.openxmlformats.org/officeDocument/2006/relationships/image" Target="../media/image4.png"/><Relationship Id="rId10" Type="http://schemas.openxmlformats.org/officeDocument/2006/relationships/image" Target="../media/image49.gi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jpeg"/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12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11" Type="http://schemas.openxmlformats.org/officeDocument/2006/relationships/image" Target="../media/image7.jpeg"/><Relationship Id="rId5" Type="http://schemas.openxmlformats.org/officeDocument/2006/relationships/slide" Target="slide11.xml"/><Relationship Id="rId10" Type="http://schemas.openxmlformats.org/officeDocument/2006/relationships/image" Target="../media/image25.jpe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686118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8100" y="1750874"/>
            <a:ext cx="9296400" cy="175432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10158" y="237589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678187" y="4338059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63116" y="5559830"/>
            <a:ext cx="64770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25662" y="6994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286030" y="5236584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286030" y="451859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243043" y="163453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678187" y="1678981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50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205288" y="5343930"/>
            <a:ext cx="647700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1262" y="3699808"/>
            <a:ext cx="8837676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KPKH:Tìm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4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7981">
            <a:off x="7672819" y="-545674"/>
            <a:ext cx="762000" cy="1914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392" y="5522921"/>
            <a:ext cx="762000" cy="1914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331">
            <a:off x="8287265" y="5102001"/>
            <a:ext cx="762000" cy="1914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43788" y="5522921"/>
            <a:ext cx="762000" cy="1914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" y="4908566"/>
            <a:ext cx="762000" cy="1914525"/>
          </a:xfrm>
          <a:prstGeom prst="rect">
            <a:avLst/>
          </a:prstGeom>
        </p:spPr>
      </p:pic>
      <p:sp>
        <p:nvSpPr>
          <p:cNvPr id="21" name="TextBox 3"/>
          <p:cNvSpPr txBox="1"/>
          <p:nvPr/>
        </p:nvSpPr>
        <p:spPr>
          <a:xfrm>
            <a:off x="152400" y="304800"/>
            <a:ext cx="8305800" cy="58477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 LAN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1647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2" descr="L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3880" y="6367462"/>
            <a:ext cx="7696200" cy="219075"/>
          </a:xfrm>
          <a:prstGeom prst="rect">
            <a:avLst/>
          </a:prstGeom>
          <a:noFill/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32721" y="4774125"/>
            <a:ext cx="2641095" cy="1829997"/>
            <a:chOff x="-2132" y="-3438"/>
            <a:chExt cx="2153" cy="1869"/>
          </a:xfrm>
        </p:grpSpPr>
        <p:pic>
          <p:nvPicPr>
            <p:cNvPr id="7" name="Picture 4" descr="AG00317_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337460"/>
              </p:ext>
            </p:extLst>
          </p:nvPr>
        </p:nvGraphicFramePr>
        <p:xfrm>
          <a:off x="490686" y="1742049"/>
          <a:ext cx="8003392" cy="1676400"/>
        </p:xfrm>
        <a:graphic>
          <a:graphicData uri="http://schemas.openxmlformats.org/drawingml/2006/table">
            <a:tbl>
              <a:tblPr firstRow="1" bandRow="1"/>
              <a:tblGrid>
                <a:gridCol w="1962150"/>
                <a:gridCol w="1962150"/>
                <a:gridCol w="1962150"/>
                <a:gridCol w="2116942"/>
              </a:tblGrid>
              <a:tr h="1676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4" descr="ag00315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6" y="76417"/>
            <a:ext cx="1094365" cy="156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801227" y="-51572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Ai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tìm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đúng</a:t>
            </a:r>
            <a:endParaRPr lang="en-U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11" descr="139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7022"/>
            <a:ext cx="728001" cy="11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9" y="1646390"/>
            <a:ext cx="1876632" cy="1782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45480"/>
            <a:ext cx="1951623" cy="12430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1795934"/>
            <a:ext cx="2057399" cy="1542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77" y="1682988"/>
            <a:ext cx="2065923" cy="1746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21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9 0.091 L 0.125 0.091 L 0.048 0.147 L 0.077 0.238 L 0 0.182 L -0.077 0.238 L -0.048 0.147 L -0.125 0.091 L -0.029 0.091 L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30342 L -0.09115 0.03793 C -0.11025 -0.02174 -0.13889 -0.05389 -0.16858 -0.05389 C -0.20261 -0.05389 -0.22986 -0.02174 -0.24896 0.03793 L -0.33993 0.30342 " pathEditMode="relative" rAng="0" ptsTypes="FffFF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7" y="-17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32721" y="4774125"/>
            <a:ext cx="2641095" cy="1829997"/>
            <a:chOff x="-2132" y="-3438"/>
            <a:chExt cx="2153" cy="1869"/>
          </a:xfrm>
        </p:grpSpPr>
        <p:pic>
          <p:nvPicPr>
            <p:cNvPr id="6" name="Picture 4" descr="AG00317_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58882"/>
              </p:ext>
            </p:extLst>
          </p:nvPr>
        </p:nvGraphicFramePr>
        <p:xfrm>
          <a:off x="490686" y="1752600"/>
          <a:ext cx="8003392" cy="1665849"/>
        </p:xfrm>
        <a:graphic>
          <a:graphicData uri="http://schemas.openxmlformats.org/drawingml/2006/table">
            <a:tbl>
              <a:tblPr firstRow="1" bandRow="1"/>
              <a:tblGrid>
                <a:gridCol w="1962150"/>
                <a:gridCol w="1962150"/>
                <a:gridCol w="1962150"/>
                <a:gridCol w="2116942"/>
              </a:tblGrid>
              <a:tr h="16658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3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200275" y="23446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Ai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tìm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đúng</a:t>
            </a:r>
            <a:endParaRPr lang="en-U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24" descr="ag00315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6" y="76417"/>
            <a:ext cx="1094365" cy="156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139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2040"/>
            <a:ext cx="728001" cy="11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L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9284" y="6578330"/>
            <a:ext cx="7696200" cy="21907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6" y="1653680"/>
            <a:ext cx="1852294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1618883"/>
            <a:ext cx="2167109" cy="1787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84" y="1752600"/>
            <a:ext cx="1857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33" y="1618883"/>
            <a:ext cx="2287868" cy="1787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68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463 C 0.0066 -0.00578 0.03039 -0.01596 0.03855 -0.01596 C 0.09098 -0.01596 0.1448 0.14616 0.1448 0.30805 C 0.1448 0.22664 0.17171 0.14616 0.19723 0.14616 C 0.22414 0.14616 0.24966 0.2278 0.24966 0.30851 C 0.24966 0.26827 0.26303 0.22687 0.27657 0.22687 C 0.28994 0.22687 0.30348 0.26711 0.30348 0.30851 C 0.30348 0.2877 0.31025 0.26827 0.31684 0.26827 C 0.32362 0.26827 0.33039 0.28885 0.33039 0.30851 C 0.33039 0.29787 0.33386 0.2877 0.33716 0.2877 C 0.33889 0.2877 0.34375 0.2981 0.34375 0.30851 C 0.34375 0.30319 0.34566 0.29787 0.3474 0.29787 C 0.3474 0.29903 0.35087 0.30296 0.35087 0.30851 C 0.35087 0.30574 0.35087 0.30319 0.35261 0.30319 C 0.35261 0.30458 0.35434 0.30597 0.35434 0.30851 C 0.35434 0.30712 0.35434 0.30574 0.35434 0.30458 C 0.35608 0.30458 0.35608 0.30574 0.35608 0.30712 C 0.35782 0.30712 0.35782 0.30597 0.35782 0.30458 C 0.35973 0.30458 0.35973 0.30574 0.35973 0.30712 " pathEditMode="relative" rAng="0" ptsTypes="fffffffffffffffffff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6" y="14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091 L 0.077 0.238 L -0.077 0.238 L -0.125 0.091 L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65569" y="-72891"/>
            <a:ext cx="9209569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97724" y="1017005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98677" y="37246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799" y="1940380"/>
            <a:ext cx="4970236" cy="126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90" y="-206404"/>
            <a:ext cx="762000" cy="19145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69" y="274649"/>
            <a:ext cx="762000" cy="19145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8723">
            <a:off x="7958477" y="-682623"/>
            <a:ext cx="762000" cy="1914525"/>
          </a:xfrm>
          <a:prstGeom prst="rect">
            <a:avLst/>
          </a:prstGeom>
        </p:spPr>
      </p:pic>
      <p:sp>
        <p:nvSpPr>
          <p:cNvPr id="46" name="Rectangle 3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338983" y="2500326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chơi:xúc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3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4539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0.00023 C 0.01459 0.00832 0.06528 0.01688 0.08299 0.01688 C 0.19497 0.01688 0.3099 -0.11815 0.3099 -0.25249 C 0.3099 -0.18497 0.36754 -0.11769 0.42205 -0.11769 C 0.47969 -0.11769 0.53403 -0.18567 0.53403 -0.25249 C 0.53403 -0.21943 0.56303 -0.18497 0.59167 -0.18497 C 0.62066 -0.18497 0.64931 -0.2185 0.64931 -0.25249 C 0.64931 -0.23561 0.66372 -0.21943 0.6783 -0.21943 C 0.69254 -0.21943 0.70695 -0.23654 0.70695 -0.25249 C 0.70695 -0.24393 0.71441 -0.23561 0.72136 -0.23561 C 0.72518 -0.23561 0.73577 -0.24417 0.73577 -0.25249 C 0.73577 -0.24833 0.73959 -0.24393 0.74341 -0.24393 C 0.74341 -0.24486 0.7507 -0.2481 0.7507 -0.25249 C 0.7507 -0.25041 0.7507 -0.24833 0.75469 -0.24833 C 0.75469 -0.24948 0.75834 -0.25064 0.75834 -0.25249 C 0.75834 -0.25156 0.75834 -0.25041 0.75834 -0.24948 C 0.76216 -0.24948 0.76216 -0.25041 0.76216 -0.25156 C 0.7658 -0.25156 0.7658 -0.25064 0.7658 -0.24948 C 0.7698 -0.24948 0.7698 -0.25041 0.7698 -0.25156 " pathEditMode="relative" rAng="0" ptsTypes="ffffffffffffff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1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ầu_Và_Bí_-_Bé_Bào_Ngư_Official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1.35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65569" y="-72891"/>
            <a:ext cx="9209569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97724" y="1017005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98677" y="37246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1673425" y="2860675"/>
            <a:ext cx="6207919" cy="1657350"/>
            <a:chOff x="4200" y="1980"/>
            <a:chExt cx="6675" cy="1425"/>
          </a:xfrm>
        </p:grpSpPr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4200" y="1980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4200" y="231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4200" y="2486"/>
              <a:ext cx="6660" cy="751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4200" y="2656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4215" y="214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28" descr="Not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82" y="2593632"/>
            <a:ext cx="441722" cy="179387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04" y="2772657"/>
            <a:ext cx="375047" cy="11557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Not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6" y="2922361"/>
            <a:ext cx="301229" cy="117951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2" descr="Not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79" y="3695019"/>
            <a:ext cx="24407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Not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254950"/>
            <a:ext cx="406004" cy="10302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0" descr="Not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74" y="3512117"/>
            <a:ext cx="33813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70" y="3706627"/>
            <a:ext cx="357188" cy="100012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15" y="2937442"/>
            <a:ext cx="365522" cy="10731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799" y="1940380"/>
            <a:ext cx="4970236" cy="126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90" y="-206404"/>
            <a:ext cx="762000" cy="19145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69" y="274649"/>
            <a:ext cx="762000" cy="19145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8723">
            <a:off x="7958477" y="-682623"/>
            <a:ext cx="762000" cy="1914525"/>
          </a:xfrm>
          <a:prstGeom prst="rect">
            <a:avLst/>
          </a:prstGeom>
        </p:spPr>
      </p:pic>
      <p:grpSp>
        <p:nvGrpSpPr>
          <p:cNvPr id="43" name="Group 3"/>
          <p:cNvGrpSpPr>
            <a:grpSpLocks/>
          </p:cNvGrpSpPr>
          <p:nvPr/>
        </p:nvGrpSpPr>
        <p:grpSpPr bwMode="auto">
          <a:xfrm>
            <a:off x="132721" y="4387507"/>
            <a:ext cx="2641095" cy="2216615"/>
            <a:chOff x="-2132" y="-3438"/>
            <a:chExt cx="2153" cy="1869"/>
          </a:xfrm>
        </p:grpSpPr>
        <p:pic>
          <p:nvPicPr>
            <p:cNvPr id="44" name="Picture 4" descr="AG00317_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46" name="Rectangle 3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2281723" y="1054906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chơi:xúc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986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4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4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0.00023 C 0.01459 0.00832 0.06528 0.01688 0.08299 0.01688 C 0.19497 0.01688 0.3099 -0.11815 0.3099 -0.25249 C 0.3099 -0.18497 0.36754 -0.11769 0.42205 -0.11769 C 0.47969 -0.11769 0.53403 -0.18567 0.53403 -0.25249 C 0.53403 -0.21943 0.56303 -0.18497 0.59167 -0.18497 C 0.62066 -0.18497 0.64931 -0.2185 0.64931 -0.25249 C 0.64931 -0.23561 0.66372 -0.21943 0.6783 -0.21943 C 0.69254 -0.21943 0.70695 -0.23654 0.70695 -0.25249 C 0.70695 -0.24393 0.71441 -0.23561 0.72136 -0.23561 C 0.72518 -0.23561 0.73577 -0.24417 0.73577 -0.25249 C 0.73577 -0.24833 0.73959 -0.24393 0.74341 -0.24393 C 0.74341 -0.24486 0.7507 -0.2481 0.7507 -0.25249 C 0.7507 -0.25041 0.7507 -0.24833 0.75469 -0.24833 C 0.75469 -0.24948 0.75834 -0.25064 0.75834 -0.25249 C 0.75834 -0.25156 0.75834 -0.25041 0.75834 -0.24948 C 0.76216 -0.24948 0.76216 -0.25041 0.76216 -0.25156 C 0.7658 -0.25156 0.7658 -0.25064 0.7658 -0.24948 C 0.7698 -0.24948 0.7698 -0.25041 0.7698 -0.25156 " pathEditMode="relative" rAng="0" ptsTypes="fffffffffffffffffff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1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-Xanh-Nhac-Thieu-Nh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35.1856" end="94546.0771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65569" y="-72891"/>
            <a:ext cx="9209569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97724" y="1017005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98677" y="37246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1673425" y="2860675"/>
            <a:ext cx="6207919" cy="1657350"/>
            <a:chOff x="4200" y="1980"/>
            <a:chExt cx="6675" cy="1425"/>
          </a:xfrm>
        </p:grpSpPr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4200" y="1980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4200" y="231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4200" y="2486"/>
              <a:ext cx="6660" cy="751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4200" y="2656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4215" y="214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28" descr="Not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82" y="2593632"/>
            <a:ext cx="441722" cy="179387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04" y="2772657"/>
            <a:ext cx="375047" cy="11557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Not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6" y="2922361"/>
            <a:ext cx="301229" cy="117951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2" descr="Not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79" y="3695019"/>
            <a:ext cx="24407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Not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254950"/>
            <a:ext cx="406004" cy="10302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0" descr="Not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74" y="3512117"/>
            <a:ext cx="33813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70" y="3706627"/>
            <a:ext cx="357188" cy="100012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15" y="2937442"/>
            <a:ext cx="365522" cy="10731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799" y="1940380"/>
            <a:ext cx="4970236" cy="126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90" y="-206404"/>
            <a:ext cx="762000" cy="19145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69" y="274649"/>
            <a:ext cx="762000" cy="19145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8723">
            <a:off x="7958477" y="-682623"/>
            <a:ext cx="762000" cy="1914525"/>
          </a:xfrm>
          <a:prstGeom prst="rect">
            <a:avLst/>
          </a:prstGeom>
        </p:spPr>
      </p:pic>
      <p:grpSp>
        <p:nvGrpSpPr>
          <p:cNvPr id="43" name="Group 3"/>
          <p:cNvGrpSpPr>
            <a:grpSpLocks/>
          </p:cNvGrpSpPr>
          <p:nvPr/>
        </p:nvGrpSpPr>
        <p:grpSpPr bwMode="auto">
          <a:xfrm>
            <a:off x="132721" y="4387507"/>
            <a:ext cx="2641095" cy="2216615"/>
            <a:chOff x="-2132" y="-3438"/>
            <a:chExt cx="2153" cy="1869"/>
          </a:xfrm>
        </p:grpSpPr>
        <p:pic>
          <p:nvPicPr>
            <p:cNvPr id="44" name="Picture 4" descr="AG00317_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46" name="Rectangle 3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2225704" y="609599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chơi:xúc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899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0.00023 C 0.01459 0.00832 0.06528 0.01688 0.08299 0.01688 C 0.19497 0.01688 0.3099 -0.11815 0.3099 -0.25249 C 0.3099 -0.18497 0.36754 -0.11769 0.42205 -0.11769 C 0.47969 -0.11769 0.53403 -0.18567 0.53403 -0.25249 C 0.53403 -0.21943 0.56303 -0.18497 0.59167 -0.18497 C 0.62066 -0.18497 0.64931 -0.2185 0.64931 -0.25249 C 0.64931 -0.23561 0.66372 -0.21943 0.6783 -0.21943 C 0.69254 -0.21943 0.70695 -0.23654 0.70695 -0.25249 C 0.70695 -0.24393 0.71441 -0.23561 0.72136 -0.23561 C 0.72518 -0.23561 0.73577 -0.24417 0.73577 -0.25249 C 0.73577 -0.24833 0.73959 -0.24393 0.74341 -0.24393 C 0.74341 -0.24486 0.7507 -0.2481 0.7507 -0.25249 C 0.7507 -0.25041 0.7507 -0.24833 0.75469 -0.24833 C 0.75469 -0.24948 0.75834 -0.25064 0.75834 -0.25249 C 0.75834 -0.25156 0.75834 -0.25041 0.75834 -0.24948 C 0.76216 -0.24948 0.76216 -0.25041 0.76216 -0.25156 C 0.7658 -0.25156 0.7658 -0.25064 0.7658 -0.24948 C 0.7698 -0.24948 0.7698 -0.25041 0.7698 -0.25156 " pathEditMode="relative" rAng="0" ptsTypes="fffffffffffffffffff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176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ầu_Và_Bí_-_Bé_Bào_Ngư_Official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1.354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65569" y="-72891"/>
            <a:ext cx="9209569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597724" y="1017005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698677" y="37246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1673425" y="2860675"/>
            <a:ext cx="6207919" cy="1657350"/>
            <a:chOff x="4200" y="1980"/>
            <a:chExt cx="6675" cy="1425"/>
          </a:xfrm>
        </p:grpSpPr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4200" y="1980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4200" y="231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4200" y="2486"/>
              <a:ext cx="6660" cy="751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4200" y="2656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4215" y="2149"/>
              <a:ext cx="6660" cy="749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28" descr="Not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82" y="2593632"/>
            <a:ext cx="441722" cy="179387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04" y="2772657"/>
            <a:ext cx="375047" cy="11557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Not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6" y="2922361"/>
            <a:ext cx="301229" cy="1179513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2" descr="Not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79" y="3695019"/>
            <a:ext cx="24407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Not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3254950"/>
            <a:ext cx="406004" cy="10302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0" descr="Not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74" y="3512117"/>
            <a:ext cx="338138" cy="9969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9" descr="Not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70" y="3706627"/>
            <a:ext cx="357188" cy="1000125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1" descr="Not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15" y="2937442"/>
            <a:ext cx="365522" cy="107315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799" y="1940380"/>
            <a:ext cx="4970236" cy="126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90" y="-206404"/>
            <a:ext cx="762000" cy="19145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69" y="274649"/>
            <a:ext cx="762000" cy="19145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593" y="-576262"/>
            <a:ext cx="762000" cy="19145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8723">
            <a:off x="7958477" y="-682623"/>
            <a:ext cx="762000" cy="1914525"/>
          </a:xfrm>
          <a:prstGeom prst="rect">
            <a:avLst/>
          </a:prstGeom>
        </p:spPr>
      </p:pic>
      <p:grpSp>
        <p:nvGrpSpPr>
          <p:cNvPr id="43" name="Group 3"/>
          <p:cNvGrpSpPr>
            <a:grpSpLocks/>
          </p:cNvGrpSpPr>
          <p:nvPr/>
        </p:nvGrpSpPr>
        <p:grpSpPr bwMode="auto">
          <a:xfrm>
            <a:off x="132721" y="4387507"/>
            <a:ext cx="2641095" cy="2216615"/>
            <a:chOff x="-2132" y="-3438"/>
            <a:chExt cx="2153" cy="1869"/>
          </a:xfrm>
        </p:grpSpPr>
        <p:pic>
          <p:nvPicPr>
            <p:cNvPr id="44" name="Picture 4" descr="AG00317_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46" name="Rectangle 33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2281723" y="1054906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chơi:xúc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xắc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endParaRPr lang="en-US" sz="36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038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4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4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0.00023 C 0.01459 0.00832 0.06528 0.01688 0.08299 0.01688 C 0.19497 0.01688 0.3099 -0.11815 0.3099 -0.25249 C 0.3099 -0.18497 0.36754 -0.11769 0.42205 -0.11769 C 0.47969 -0.11769 0.53403 -0.18567 0.53403 -0.25249 C 0.53403 -0.21943 0.56303 -0.18497 0.59167 -0.18497 C 0.62066 -0.18497 0.64931 -0.2185 0.64931 -0.25249 C 0.64931 -0.23561 0.66372 -0.21943 0.6783 -0.21943 C 0.69254 -0.21943 0.70695 -0.23654 0.70695 -0.25249 C 0.70695 -0.24393 0.71441 -0.23561 0.72136 -0.23561 C 0.72518 -0.23561 0.73577 -0.24417 0.73577 -0.25249 C 0.73577 -0.24833 0.73959 -0.24393 0.74341 -0.24393 C 0.74341 -0.24486 0.7507 -0.2481 0.7507 -0.25249 C 0.7507 -0.25041 0.7507 -0.24833 0.75469 -0.24833 C 0.75469 -0.24948 0.75834 -0.25064 0.75834 -0.25249 C 0.75834 -0.25156 0.75834 -0.25041 0.75834 -0.24948 C 0.76216 -0.24948 0.76216 -0.25041 0.76216 -0.25156 C 0.7658 -0.25156 0.7658 -0.25064 0.7658 -0.24948 C 0.7698 -0.24948 0.7698 -0.25041 0.7698 -0.25156 " pathEditMode="relative" rAng="0" ptsTypes="fffffffffffffffffff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-11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ntorini-Yany_8cw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930.776" end="372705.503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4433888" y="45227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AutoShape 20">
            <a:hlinkClick r:id="rId7" action="ppaction://hlinkpres?slideindex=12&amp;slidetitle=Slide 12"/>
          </p:cNvPr>
          <p:cNvSpPr>
            <a:spLocks noChangeArrowheads="1"/>
          </p:cNvSpPr>
          <p:nvPr/>
        </p:nvSpPr>
        <p:spPr bwMode="auto">
          <a:xfrm>
            <a:off x="3367088" y="2617788"/>
            <a:ext cx="2286000" cy="1905000"/>
          </a:xfrm>
          <a:custGeom>
            <a:avLst/>
            <a:gdLst>
              <a:gd name="T0" fmla="*/ 2 w 2286000"/>
              <a:gd name="T1" fmla="*/ 727643 h 1905000"/>
              <a:gd name="T2" fmla="*/ 873179 w 2286000"/>
              <a:gd name="T3" fmla="*/ 727649 h 1905000"/>
              <a:gd name="T4" fmla="*/ 1143000 w 2286000"/>
              <a:gd name="T5" fmla="*/ 0 h 1905000"/>
              <a:gd name="T6" fmla="*/ 1412821 w 2286000"/>
              <a:gd name="T7" fmla="*/ 727649 h 1905000"/>
              <a:gd name="T8" fmla="*/ 2285998 w 2286000"/>
              <a:gd name="T9" fmla="*/ 727643 h 1905000"/>
              <a:gd name="T10" fmla="*/ 1579579 w 2286000"/>
              <a:gd name="T11" fmla="*/ 1177350 h 1905000"/>
              <a:gd name="T12" fmla="*/ 1849411 w 2286000"/>
              <a:gd name="T13" fmla="*/ 1904995 h 1905000"/>
              <a:gd name="T14" fmla="*/ 1143000 w 2286000"/>
              <a:gd name="T15" fmla="*/ 1455280 h 1905000"/>
              <a:gd name="T16" fmla="*/ 436589 w 2286000"/>
              <a:gd name="T17" fmla="*/ 1904995 h 1905000"/>
              <a:gd name="T18" fmla="*/ 706421 w 2286000"/>
              <a:gd name="T19" fmla="*/ 1177350 h 1905000"/>
              <a:gd name="T20" fmla="*/ 2 w 2286000"/>
              <a:gd name="T21" fmla="*/ 727643 h 1905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86000"/>
              <a:gd name="T34" fmla="*/ 0 h 1905000"/>
              <a:gd name="T35" fmla="*/ 2286000 w 2286000"/>
              <a:gd name="T36" fmla="*/ 1905000 h 1905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86000" h="1905000">
                <a:moveTo>
                  <a:pt x="2" y="727643"/>
                </a:moveTo>
                <a:lnTo>
                  <a:pt x="873179" y="727649"/>
                </a:lnTo>
                <a:lnTo>
                  <a:pt x="1143000" y="0"/>
                </a:lnTo>
                <a:lnTo>
                  <a:pt x="1412821" y="727649"/>
                </a:lnTo>
                <a:lnTo>
                  <a:pt x="2285998" y="727643"/>
                </a:lnTo>
                <a:lnTo>
                  <a:pt x="1579579" y="1177350"/>
                </a:lnTo>
                <a:lnTo>
                  <a:pt x="1849411" y="1904995"/>
                </a:lnTo>
                <a:lnTo>
                  <a:pt x="1143000" y="1455280"/>
                </a:lnTo>
                <a:lnTo>
                  <a:pt x="436589" y="1904995"/>
                </a:lnTo>
                <a:lnTo>
                  <a:pt x="706421" y="1177350"/>
                </a:lnTo>
                <a:lnTo>
                  <a:pt x="2" y="727643"/>
                </a:lnTo>
                <a:close/>
              </a:path>
            </a:pathLst>
          </a:cu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4433888" y="52847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433888" y="61991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4510088" y="6365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4510088" y="13985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4510088" y="23129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5272088" y="3836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6415088" y="4065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7939088" y="4370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90488" y="2693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1233488" y="2922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2757488" y="3227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5729288" y="3303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V="1">
            <a:off x="6719888" y="2998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V="1">
            <a:off x="8167688" y="2693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242888" y="4446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1233488" y="4141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V="1">
            <a:off x="2681288" y="3836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H="1">
            <a:off x="3519488" y="45989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H="1">
            <a:off x="2605088" y="62753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6110288" y="6365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 flipH="1">
            <a:off x="5195888" y="23129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>
            <a:off x="4967288" y="45989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881688" y="62753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2605088" y="5603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519488" y="22367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flipH="1">
            <a:off x="2452688" y="42941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flipH="1">
            <a:off x="166688" y="60467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H="1">
            <a:off x="7634288" y="7127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flipH="1">
            <a:off x="5348288" y="24653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>
            <a:off x="5410200" y="43434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2757488" y="25415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928688" y="1322388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8320088" y="62753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WordArt 55"/>
          <p:cNvSpPr>
            <a:spLocks noChangeArrowheads="1" noChangeShapeType="1" noTextEdit="1"/>
          </p:cNvSpPr>
          <p:nvPr/>
        </p:nvSpPr>
        <p:spPr bwMode="auto">
          <a:xfrm>
            <a:off x="1600200" y="511968"/>
            <a:ext cx="6096000" cy="8691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04"/>
              </a:avLst>
            </a:prstTxWarp>
          </a:bodyPr>
          <a:lstStyle/>
          <a:p>
            <a:pPr algn="ctr"/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thành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cảm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ơn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kính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luôn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mạnh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34201" name="Object 4"/>
          <p:cNvGraphicFramePr>
            <a:graphicFrameLocks noChangeAspect="1"/>
          </p:cNvGraphicFramePr>
          <p:nvPr/>
        </p:nvGraphicFramePr>
        <p:xfrm>
          <a:off x="0" y="0"/>
          <a:ext cx="1277938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lip" r:id="rId8" imgW="1278331" imgH="1273759" progId="">
                  <p:embed/>
                </p:oleObj>
              </mc:Choice>
              <mc:Fallback>
                <p:oleObj name="Clip" r:id="rId8" imgW="1278331" imgH="127375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4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33"/>
          <p:cNvGrpSpPr>
            <a:grpSpLocks/>
          </p:cNvGrpSpPr>
          <p:nvPr/>
        </p:nvGrpSpPr>
        <p:grpSpPr bwMode="auto">
          <a:xfrm>
            <a:off x="0" y="4572000"/>
            <a:ext cx="8991600" cy="2027237"/>
            <a:chOff x="0" y="3168"/>
            <a:chExt cx="5760" cy="1277"/>
          </a:xfrm>
        </p:grpSpPr>
        <p:pic>
          <p:nvPicPr>
            <p:cNvPr id="61" name="Picture 34" descr="blumen-pflanzen051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4329">
              <a:off x="480" y="3312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5" descr="blumen-pflanzen051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4329">
              <a:off x="2304" y="3235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6" descr="blumen-pflanzen051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134329">
              <a:off x="3984" y="3168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7" descr="single flower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20" y="3936"/>
              <a:ext cx="311" cy="384"/>
            </a:xfrm>
            <a:prstGeom prst="rect">
              <a:avLst/>
            </a:prstGeom>
            <a:noFill/>
          </p:spPr>
        </p:pic>
        <p:pic>
          <p:nvPicPr>
            <p:cNvPr id="65" name="Picture 38" descr="single flower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440" y="3696"/>
              <a:ext cx="768" cy="624"/>
            </a:xfrm>
            <a:prstGeom prst="rect">
              <a:avLst/>
            </a:prstGeom>
            <a:noFill/>
          </p:spPr>
        </p:pic>
        <p:pic>
          <p:nvPicPr>
            <p:cNvPr id="66" name="Picture 39" descr="single flower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255" y="3696"/>
              <a:ext cx="505" cy="624"/>
            </a:xfrm>
            <a:prstGeom prst="rect">
              <a:avLst/>
            </a:prstGeom>
            <a:noFill/>
          </p:spPr>
        </p:pic>
        <p:pic>
          <p:nvPicPr>
            <p:cNvPr id="67" name="Picture 40" descr="single flower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3792"/>
              <a:ext cx="427" cy="528"/>
            </a:xfrm>
            <a:prstGeom prst="rect">
              <a:avLst/>
            </a:prstGeom>
            <a:noFill/>
          </p:spPr>
        </p:pic>
        <p:pic>
          <p:nvPicPr>
            <p:cNvPr id="68" name="Picture 41" descr="single flower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504" y="3744"/>
              <a:ext cx="350" cy="432"/>
            </a:xfrm>
            <a:prstGeom prst="rect">
              <a:avLst/>
            </a:prstGeom>
            <a:noFill/>
          </p:spPr>
        </p:pic>
        <p:pic>
          <p:nvPicPr>
            <p:cNvPr id="69" name="Picture 42" descr="single flower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8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0" name="Picture 43" descr="single flower"/>
            <p:cNvPicPr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00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1" name="Picture 44" descr="monarch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792" y="3216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2" name="Picture 45" descr="monarch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36" y="3648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3" name="Picture 46" descr="DRAGONF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3259416">
              <a:off x="2397" y="3382"/>
              <a:ext cx="288" cy="281"/>
            </a:xfrm>
            <a:prstGeom prst="rect">
              <a:avLst/>
            </a:prstGeom>
            <a:noFill/>
          </p:spPr>
        </p:pic>
      </p:grpSp>
      <p:pic>
        <p:nvPicPr>
          <p:cNvPr id="74" name="Picture 32" descr="daisies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696200" y="0"/>
            <a:ext cx="1203325" cy="1023937"/>
          </a:xfrm>
          <a:prstGeom prst="rect">
            <a:avLst/>
          </a:prstGeom>
          <a:noFill/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297C9-43F6-4773-A94C-2476725B175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1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1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2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083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0717 L 0.31511 0.39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1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2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2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17 L -0.27239 0.38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1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1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4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4433888" y="45227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AutoShape 20">
            <a:hlinkClick r:id="rId6" action="ppaction://hlinkpres?slideindex=12&amp;slidetitle=Slide 12"/>
          </p:cNvPr>
          <p:cNvSpPr>
            <a:spLocks noChangeArrowheads="1"/>
          </p:cNvSpPr>
          <p:nvPr/>
        </p:nvSpPr>
        <p:spPr bwMode="auto">
          <a:xfrm>
            <a:off x="3367088" y="2617788"/>
            <a:ext cx="2286000" cy="1905000"/>
          </a:xfrm>
          <a:custGeom>
            <a:avLst/>
            <a:gdLst>
              <a:gd name="T0" fmla="*/ 2 w 2286000"/>
              <a:gd name="T1" fmla="*/ 727643 h 1905000"/>
              <a:gd name="T2" fmla="*/ 873179 w 2286000"/>
              <a:gd name="T3" fmla="*/ 727649 h 1905000"/>
              <a:gd name="T4" fmla="*/ 1143000 w 2286000"/>
              <a:gd name="T5" fmla="*/ 0 h 1905000"/>
              <a:gd name="T6" fmla="*/ 1412821 w 2286000"/>
              <a:gd name="T7" fmla="*/ 727649 h 1905000"/>
              <a:gd name="T8" fmla="*/ 2285998 w 2286000"/>
              <a:gd name="T9" fmla="*/ 727643 h 1905000"/>
              <a:gd name="T10" fmla="*/ 1579579 w 2286000"/>
              <a:gd name="T11" fmla="*/ 1177350 h 1905000"/>
              <a:gd name="T12" fmla="*/ 1849411 w 2286000"/>
              <a:gd name="T13" fmla="*/ 1904995 h 1905000"/>
              <a:gd name="T14" fmla="*/ 1143000 w 2286000"/>
              <a:gd name="T15" fmla="*/ 1455280 h 1905000"/>
              <a:gd name="T16" fmla="*/ 436589 w 2286000"/>
              <a:gd name="T17" fmla="*/ 1904995 h 1905000"/>
              <a:gd name="T18" fmla="*/ 706421 w 2286000"/>
              <a:gd name="T19" fmla="*/ 1177350 h 1905000"/>
              <a:gd name="T20" fmla="*/ 2 w 2286000"/>
              <a:gd name="T21" fmla="*/ 727643 h 1905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86000"/>
              <a:gd name="T34" fmla="*/ 0 h 1905000"/>
              <a:gd name="T35" fmla="*/ 2286000 w 2286000"/>
              <a:gd name="T36" fmla="*/ 1905000 h 1905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86000" h="1905000">
                <a:moveTo>
                  <a:pt x="2" y="727643"/>
                </a:moveTo>
                <a:lnTo>
                  <a:pt x="873179" y="727649"/>
                </a:lnTo>
                <a:lnTo>
                  <a:pt x="1143000" y="0"/>
                </a:lnTo>
                <a:lnTo>
                  <a:pt x="1412821" y="727649"/>
                </a:lnTo>
                <a:lnTo>
                  <a:pt x="2285998" y="727643"/>
                </a:lnTo>
                <a:lnTo>
                  <a:pt x="1579579" y="1177350"/>
                </a:lnTo>
                <a:lnTo>
                  <a:pt x="1849411" y="1904995"/>
                </a:lnTo>
                <a:lnTo>
                  <a:pt x="1143000" y="1455280"/>
                </a:lnTo>
                <a:lnTo>
                  <a:pt x="436589" y="1904995"/>
                </a:lnTo>
                <a:lnTo>
                  <a:pt x="706421" y="1177350"/>
                </a:lnTo>
                <a:lnTo>
                  <a:pt x="2" y="727643"/>
                </a:lnTo>
                <a:close/>
              </a:path>
            </a:pathLst>
          </a:cu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4433888" y="52847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433888" y="61991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4510088" y="6365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4510088" y="13985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4510088" y="23129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5272088" y="3836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6415088" y="4065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7939088" y="4370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90488" y="2693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1233488" y="2922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2757488" y="3227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5729288" y="3303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V="1">
            <a:off x="6719888" y="2998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V="1">
            <a:off x="8167688" y="2693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242888" y="4446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1233488" y="4141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V="1">
            <a:off x="2681288" y="3836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H="1">
            <a:off x="3519488" y="45989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H="1">
            <a:off x="2605088" y="62753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6110288" y="6365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 flipH="1">
            <a:off x="5195888" y="23129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>
            <a:off x="4967288" y="45989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881688" y="62753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2605088" y="5603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519488" y="22367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flipH="1">
            <a:off x="2452688" y="42941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flipH="1">
            <a:off x="166688" y="60467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H="1">
            <a:off x="7634288" y="7127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flipH="1">
            <a:off x="5348288" y="24653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>
            <a:off x="5410200" y="43434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2757488" y="25415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928688" y="1322388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8320088" y="62753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WordArt 55"/>
          <p:cNvSpPr>
            <a:spLocks noChangeArrowheads="1" noChangeShapeType="1" noTextEdit="1"/>
          </p:cNvSpPr>
          <p:nvPr/>
        </p:nvSpPr>
        <p:spPr bwMode="auto">
          <a:xfrm>
            <a:off x="1600200" y="511968"/>
            <a:ext cx="6096000" cy="8691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04"/>
              </a:avLst>
            </a:prstTxWarp>
          </a:bodyPr>
          <a:lstStyle/>
          <a:p>
            <a:pPr algn="ctr"/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thành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cảm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ơn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kính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luôn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mạnh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34201" name="Object 4"/>
          <p:cNvGraphicFramePr>
            <a:graphicFrameLocks noChangeAspect="1"/>
          </p:cNvGraphicFramePr>
          <p:nvPr/>
        </p:nvGraphicFramePr>
        <p:xfrm>
          <a:off x="0" y="0"/>
          <a:ext cx="1277938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lip" r:id="rId7" imgW="1278331" imgH="1273759" progId="">
                  <p:embed/>
                </p:oleObj>
              </mc:Choice>
              <mc:Fallback>
                <p:oleObj name="Clip" r:id="rId7" imgW="1278331" imgH="127375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4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33"/>
          <p:cNvGrpSpPr>
            <a:grpSpLocks/>
          </p:cNvGrpSpPr>
          <p:nvPr/>
        </p:nvGrpSpPr>
        <p:grpSpPr bwMode="auto">
          <a:xfrm>
            <a:off x="0" y="4572000"/>
            <a:ext cx="8991600" cy="2027237"/>
            <a:chOff x="0" y="3168"/>
            <a:chExt cx="5760" cy="1277"/>
          </a:xfrm>
        </p:grpSpPr>
        <p:pic>
          <p:nvPicPr>
            <p:cNvPr id="61" name="Picture 34" descr="blumen-pflanzen05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4329">
              <a:off x="480" y="3312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5" descr="blumen-pflanzen05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4329">
              <a:off x="2304" y="3235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6" descr="blumen-pflanzen05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4329">
              <a:off x="3984" y="3168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7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120" y="3936"/>
              <a:ext cx="311" cy="384"/>
            </a:xfrm>
            <a:prstGeom prst="rect">
              <a:avLst/>
            </a:prstGeom>
            <a:noFill/>
          </p:spPr>
        </p:pic>
        <p:pic>
          <p:nvPicPr>
            <p:cNvPr id="65" name="Picture 38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40" y="3696"/>
              <a:ext cx="768" cy="624"/>
            </a:xfrm>
            <a:prstGeom prst="rect">
              <a:avLst/>
            </a:prstGeom>
            <a:noFill/>
          </p:spPr>
        </p:pic>
        <p:pic>
          <p:nvPicPr>
            <p:cNvPr id="66" name="Picture 39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255" y="3696"/>
              <a:ext cx="505" cy="624"/>
            </a:xfrm>
            <a:prstGeom prst="rect">
              <a:avLst/>
            </a:prstGeom>
            <a:noFill/>
          </p:spPr>
        </p:pic>
        <p:pic>
          <p:nvPicPr>
            <p:cNvPr id="67" name="Picture 40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3792"/>
              <a:ext cx="427" cy="528"/>
            </a:xfrm>
            <a:prstGeom prst="rect">
              <a:avLst/>
            </a:prstGeom>
            <a:noFill/>
          </p:spPr>
        </p:pic>
        <p:pic>
          <p:nvPicPr>
            <p:cNvPr id="68" name="Picture 41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504" y="3744"/>
              <a:ext cx="350" cy="432"/>
            </a:xfrm>
            <a:prstGeom prst="rect">
              <a:avLst/>
            </a:prstGeom>
            <a:noFill/>
          </p:spPr>
        </p:pic>
        <p:pic>
          <p:nvPicPr>
            <p:cNvPr id="69" name="Picture 42" descr="single flower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08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0" name="Picture 43" descr="single flower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00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1" name="Picture 44" descr="monarch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792" y="3216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2" name="Picture 45" descr="monarch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36" y="3648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3" name="Picture 46" descr="DRAGONFLY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3259416">
              <a:off x="2397" y="3382"/>
              <a:ext cx="288" cy="281"/>
            </a:xfrm>
            <a:prstGeom prst="rect">
              <a:avLst/>
            </a:prstGeom>
            <a:noFill/>
          </p:spPr>
        </p:pic>
      </p:grpSp>
      <p:pic>
        <p:nvPicPr>
          <p:cNvPr id="74" name="Picture 32" descr="daisies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96200" y="0"/>
            <a:ext cx="1203325" cy="1023937"/>
          </a:xfrm>
          <a:prstGeom prst="rect">
            <a:avLst/>
          </a:prstGeom>
          <a:noFill/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297C9-43F6-4773-A94C-2476725B175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InTheMorningLight-HoaTau-3089060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1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1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2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083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0717 L 0.31511 0.39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1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2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2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17 L -0.27239 0.38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1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1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31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4205288" y="3455988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4433888" y="45227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AutoShape 20">
            <a:hlinkClick r:id="rId6" action="ppaction://hlinkpres?slideindex=12&amp;slidetitle=Slide 12"/>
          </p:cNvPr>
          <p:cNvSpPr>
            <a:spLocks noChangeArrowheads="1"/>
          </p:cNvSpPr>
          <p:nvPr/>
        </p:nvSpPr>
        <p:spPr bwMode="auto">
          <a:xfrm>
            <a:off x="3367088" y="2617788"/>
            <a:ext cx="2286000" cy="1905000"/>
          </a:xfrm>
          <a:custGeom>
            <a:avLst/>
            <a:gdLst>
              <a:gd name="T0" fmla="*/ 2 w 2286000"/>
              <a:gd name="T1" fmla="*/ 727643 h 1905000"/>
              <a:gd name="T2" fmla="*/ 873179 w 2286000"/>
              <a:gd name="T3" fmla="*/ 727649 h 1905000"/>
              <a:gd name="T4" fmla="*/ 1143000 w 2286000"/>
              <a:gd name="T5" fmla="*/ 0 h 1905000"/>
              <a:gd name="T6" fmla="*/ 1412821 w 2286000"/>
              <a:gd name="T7" fmla="*/ 727649 h 1905000"/>
              <a:gd name="T8" fmla="*/ 2285998 w 2286000"/>
              <a:gd name="T9" fmla="*/ 727643 h 1905000"/>
              <a:gd name="T10" fmla="*/ 1579579 w 2286000"/>
              <a:gd name="T11" fmla="*/ 1177350 h 1905000"/>
              <a:gd name="T12" fmla="*/ 1849411 w 2286000"/>
              <a:gd name="T13" fmla="*/ 1904995 h 1905000"/>
              <a:gd name="T14" fmla="*/ 1143000 w 2286000"/>
              <a:gd name="T15" fmla="*/ 1455280 h 1905000"/>
              <a:gd name="T16" fmla="*/ 436589 w 2286000"/>
              <a:gd name="T17" fmla="*/ 1904995 h 1905000"/>
              <a:gd name="T18" fmla="*/ 706421 w 2286000"/>
              <a:gd name="T19" fmla="*/ 1177350 h 1905000"/>
              <a:gd name="T20" fmla="*/ 2 w 2286000"/>
              <a:gd name="T21" fmla="*/ 727643 h 1905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86000"/>
              <a:gd name="T34" fmla="*/ 0 h 1905000"/>
              <a:gd name="T35" fmla="*/ 2286000 w 2286000"/>
              <a:gd name="T36" fmla="*/ 1905000 h 1905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86000" h="1905000">
                <a:moveTo>
                  <a:pt x="2" y="727643"/>
                </a:moveTo>
                <a:lnTo>
                  <a:pt x="873179" y="727649"/>
                </a:lnTo>
                <a:lnTo>
                  <a:pt x="1143000" y="0"/>
                </a:lnTo>
                <a:lnTo>
                  <a:pt x="1412821" y="727649"/>
                </a:lnTo>
                <a:lnTo>
                  <a:pt x="2285998" y="727643"/>
                </a:lnTo>
                <a:lnTo>
                  <a:pt x="1579579" y="1177350"/>
                </a:lnTo>
                <a:lnTo>
                  <a:pt x="1849411" y="1904995"/>
                </a:lnTo>
                <a:lnTo>
                  <a:pt x="1143000" y="1455280"/>
                </a:lnTo>
                <a:lnTo>
                  <a:pt x="436589" y="1904995"/>
                </a:lnTo>
                <a:lnTo>
                  <a:pt x="706421" y="1177350"/>
                </a:lnTo>
                <a:lnTo>
                  <a:pt x="2" y="727643"/>
                </a:lnTo>
                <a:close/>
              </a:path>
            </a:pathLst>
          </a:cu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4433888" y="52847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4433888" y="61991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4510088" y="636588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4510088" y="139858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4510088" y="2312988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5272088" y="3836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6415088" y="4065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7939088" y="4370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90488" y="2693988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1233488" y="2922588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2757488" y="3227388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5729288" y="3303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V="1">
            <a:off x="6719888" y="2998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V="1">
            <a:off x="8167688" y="2693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242888" y="4446588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1233488" y="4141788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V="1">
            <a:off x="2681288" y="3836988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 flipH="1">
            <a:off x="3519488" y="45989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H="1">
            <a:off x="2605088" y="62753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6110288" y="636588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 flipH="1">
            <a:off x="5195888" y="2312988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>
            <a:off x="4967288" y="45989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>
            <a:off x="5881688" y="62753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2605088" y="560388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519488" y="2236788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flipH="1">
            <a:off x="2452688" y="42941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flipH="1">
            <a:off x="166688" y="60467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H="1">
            <a:off x="7634288" y="712788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flipH="1">
            <a:off x="5348288" y="2465388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>
            <a:off x="5410200" y="43434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>
            <a:off x="2757488" y="25415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928688" y="1322388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8320088" y="6275388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WordArt 55"/>
          <p:cNvSpPr>
            <a:spLocks noChangeArrowheads="1" noChangeShapeType="1" noTextEdit="1"/>
          </p:cNvSpPr>
          <p:nvPr/>
        </p:nvSpPr>
        <p:spPr bwMode="auto">
          <a:xfrm>
            <a:off x="1600200" y="511968"/>
            <a:ext cx="6096000" cy="8691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04"/>
              </a:avLst>
            </a:prstTxWarp>
          </a:bodyPr>
          <a:lstStyle/>
          <a:p>
            <a:pPr algn="ctr"/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thành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cảm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ơn</a:t>
            </a:r>
            <a:r>
              <a:rPr lang="en-US" sz="3600" b="1" kern="1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kính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luôn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mạnh</a:t>
            </a:r>
            <a:r>
              <a:rPr lang="en-US" sz="3600" b="1" kern="1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khỏe</a:t>
            </a:r>
            <a:endParaRPr lang="en-US" sz="3600" b="1" kern="1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34201" name="Object 4"/>
          <p:cNvGraphicFramePr>
            <a:graphicFrameLocks noChangeAspect="1"/>
          </p:cNvGraphicFramePr>
          <p:nvPr/>
        </p:nvGraphicFramePr>
        <p:xfrm>
          <a:off x="0" y="0"/>
          <a:ext cx="1277938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lip" r:id="rId7" imgW="1278331" imgH="1273759" progId="">
                  <p:embed/>
                </p:oleObj>
              </mc:Choice>
              <mc:Fallback>
                <p:oleObj name="Clip" r:id="rId7" imgW="1278331" imgH="127375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4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33"/>
          <p:cNvGrpSpPr>
            <a:grpSpLocks/>
          </p:cNvGrpSpPr>
          <p:nvPr/>
        </p:nvGrpSpPr>
        <p:grpSpPr bwMode="auto">
          <a:xfrm>
            <a:off x="0" y="4572000"/>
            <a:ext cx="8991600" cy="2027237"/>
            <a:chOff x="0" y="3168"/>
            <a:chExt cx="5760" cy="1277"/>
          </a:xfrm>
        </p:grpSpPr>
        <p:pic>
          <p:nvPicPr>
            <p:cNvPr id="61" name="Picture 34" descr="blumen-pflanzen05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4329">
              <a:off x="480" y="3312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5" descr="blumen-pflanzen05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4329">
              <a:off x="2304" y="3235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6" descr="blumen-pflanzen051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4329">
              <a:off x="3984" y="3168"/>
              <a:ext cx="47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7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120" y="3936"/>
              <a:ext cx="311" cy="384"/>
            </a:xfrm>
            <a:prstGeom prst="rect">
              <a:avLst/>
            </a:prstGeom>
            <a:noFill/>
          </p:spPr>
        </p:pic>
        <p:pic>
          <p:nvPicPr>
            <p:cNvPr id="65" name="Picture 38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40" y="3696"/>
              <a:ext cx="768" cy="624"/>
            </a:xfrm>
            <a:prstGeom prst="rect">
              <a:avLst/>
            </a:prstGeom>
            <a:noFill/>
          </p:spPr>
        </p:pic>
        <p:pic>
          <p:nvPicPr>
            <p:cNvPr id="66" name="Picture 39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255" y="3696"/>
              <a:ext cx="505" cy="624"/>
            </a:xfrm>
            <a:prstGeom prst="rect">
              <a:avLst/>
            </a:prstGeom>
            <a:noFill/>
          </p:spPr>
        </p:pic>
        <p:pic>
          <p:nvPicPr>
            <p:cNvPr id="67" name="Picture 40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3792"/>
              <a:ext cx="427" cy="528"/>
            </a:xfrm>
            <a:prstGeom prst="rect">
              <a:avLst/>
            </a:prstGeom>
            <a:noFill/>
          </p:spPr>
        </p:pic>
        <p:pic>
          <p:nvPicPr>
            <p:cNvPr id="68" name="Picture 41" descr="single flowe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504" y="3744"/>
              <a:ext cx="350" cy="432"/>
            </a:xfrm>
            <a:prstGeom prst="rect">
              <a:avLst/>
            </a:prstGeom>
            <a:noFill/>
          </p:spPr>
        </p:pic>
        <p:pic>
          <p:nvPicPr>
            <p:cNvPr id="69" name="Picture 42" descr="single flower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08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0" name="Picture 43" descr="single flower"/>
            <p:cNvPicPr>
              <a:picLocks noChangeAspect="1" noChangeArrowheads="1" noCrop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00" y="4032"/>
              <a:ext cx="233" cy="288"/>
            </a:xfrm>
            <a:prstGeom prst="rect">
              <a:avLst/>
            </a:prstGeom>
            <a:noFill/>
          </p:spPr>
        </p:pic>
        <p:pic>
          <p:nvPicPr>
            <p:cNvPr id="71" name="Picture 44" descr="monarch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792" y="3216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2" name="Picture 45" descr="monarch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36" y="3648"/>
              <a:ext cx="720" cy="672"/>
            </a:xfrm>
            <a:prstGeom prst="rect">
              <a:avLst/>
            </a:prstGeom>
            <a:noFill/>
          </p:spPr>
        </p:pic>
        <p:pic>
          <p:nvPicPr>
            <p:cNvPr id="73" name="Picture 46" descr="DRAGONFLY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3259416">
              <a:off x="2397" y="3382"/>
              <a:ext cx="288" cy="281"/>
            </a:xfrm>
            <a:prstGeom prst="rect">
              <a:avLst/>
            </a:prstGeom>
            <a:noFill/>
          </p:spPr>
        </p:pic>
      </p:grpSp>
      <p:pic>
        <p:nvPicPr>
          <p:cNvPr id="74" name="Picture 32" descr="daisies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96200" y="0"/>
            <a:ext cx="1203325" cy="1023937"/>
          </a:xfrm>
          <a:prstGeom prst="rect">
            <a:avLst/>
          </a:prstGeom>
          <a:noFill/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297C9-43F6-4773-A94C-2476725B175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Bầu_Và_Bí_-_Bé_Bào_Ngư_Official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-1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1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2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083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27 0.00717 L 0.31511 0.39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1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2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2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17 L -0.27239 0.384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1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1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3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J – Nhạc Ảo Thuật Remix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-149160" y="-143874"/>
            <a:ext cx="9520848" cy="70018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pic>
        <p:nvPicPr>
          <p:cNvPr id="46083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0708" y="3106142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36939" y="60001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28493" y="4447593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36402" y="571440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02062" y="1961568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328767" y="2244357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758583" y="5390555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427839" y="2360017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13743" y="718542"/>
            <a:ext cx="647700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072506" y="547093"/>
            <a:ext cx="647700" cy="4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Picture 16" descr="girl_ngonghinh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40" y="1533525"/>
            <a:ext cx="2537222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925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ườn rau của bé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487.80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1" y="533400"/>
            <a:ext cx="839046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2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91" y="762000"/>
            <a:ext cx="6781800" cy="518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762010"/>
            <a:ext cx="7239000" cy="481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1" y="885825"/>
            <a:ext cx="7239000" cy="4933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2" y="381000"/>
            <a:ext cx="8534400" cy="5791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746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64770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3800" y="1019629"/>
            <a:ext cx="7239000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3507" y="25400"/>
            <a:ext cx="649605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9076" r="5549" b="7478"/>
          <a:stretch/>
        </p:blipFill>
        <p:spPr>
          <a:xfrm>
            <a:off x="9601200" y="705767"/>
            <a:ext cx="6400800" cy="541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58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526 C 0.01736 -0.01572 0.07795 -0.01595 0.09896 -0.01595 C 0.23316 -0.01595 0.37101 -0.01017 0.37101 -0.00416 C 0.37101 -0.00717 0.43976 -0.01017 0.50486 -0.01017 C 0.57379 -0.01017 0.63907 -0.00717 0.63907 -0.00416 C 0.63907 -0.00578 0.67344 -0.00717 0.70799 -0.00717 C 0.74236 -0.00717 0.77691 -0.00578 0.77691 -0.00416 C 0.77691 -0.00509 0.7941 -0.00578 0.81129 -0.00578 C 0.82865 -0.00578 0.84584 -0.00509 0.84584 -0.00416 C 0.84584 -0.00462 0.85486 -0.00509 0.86302 -0.00509 C 0.86754 -0.00509 0.88021 -0.00462 0.88021 -0.00416 C 0.88021 -0.00439 0.88473 -0.00462 0.88924 -0.00462 C 0.88924 -0.00462 0.89827 -0.00439 0.89827 -0.00416 C 0.89827 -0.00439 0.89827 -0.00439 0.90278 -0.00439 C 0.90278 -0.00439 0.9073 -0.00439 0.9073 -0.00416 C 0.9073 -0.00439 0.9073 -0.00439 0.9073 -0.00439 C 0.91181 -0.00439 0.91181 -0.00439 0.91181 -0.00439 C 0.91632 -0.00439 0.91632 -0.00439 0.91632 -0.00439 C 0.92084 -0.00439 0.92084 -0.00439 0.92084 -0.00439 " pathEditMode="relative" rAng="0" ptsTypes="fffffffffffffffffff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81 C 0.01702 -0.01226 0.07622 -0.01596 0.09688 -0.01596 C 0.22795 -0.01596 0.36285 0.04555 0.36285 0.10728 C 0.36285 0.07607 0.43004 0.04555 0.49375 0.04555 C 0.56111 0.04555 0.625 0.07653 0.625 0.10728 C 0.625 0.09179 0.65868 0.07607 0.69236 0.07607 C 0.72604 0.07607 0.75972 0.09133 0.75972 0.10728 C 0.75972 0.09919 0.77657 0.09179 0.79341 0.09179 C 0.81025 0.09179 0.82709 0.09965 0.82709 0.10728 C 0.82709 0.10312 0.83594 0.09919 0.8441 0.09919 C 0.84844 0.09919 0.86094 0.10335 0.86094 0.10728 C 0.86094 0.1052 0.86528 0.10312 0.86962 0.10312 C 0.86962 0.10358 0.87847 0.1052 0.87847 0.10728 C 0.87847 0.10612 0.87847 0.1052 0.88282 0.1052 C 0.88282 0.10566 0.88733 0.10636 0.88733 0.10728 C 0.88733 0.10682 0.88733 0.10612 0.88733 0.10566 C 0.89167 0.10566 0.89167 0.10612 0.89167 0.10682 C 0.89601 0.10682 0.89601 0.10636 0.89601 0.10566 C 0.90052 0.10566 0.90052 0.10612 0.90052 0.10682 " pathEditMode="relative" rAng="0" ptsTypes="fffffffffffffffffff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17" y="5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-0.00093 C -0.01719 -0.00139 -0.07708 -0.00162 -0.09792 -0.00162 C -0.23003 -0.00162 -0.36632 0.00578 -0.36632 0.01364 C -0.36632 0.00971 -0.4342 0.00578 -0.49844 0.00578 C -0.56632 0.00578 -0.6309 0.00971 -0.6309 0.01364 C -0.6309 0.01156 -0.66458 0.00971 -0.69878 0.00971 C -0.73247 0.00971 -0.76667 0.01156 -0.76667 0.01364 C -0.76667 0.01248 -0.78385 0.01156 -0.80104 0.01156 C -0.81753 0.01156 -0.83472 0.01248 -0.83472 0.01364 C -0.83472 0.01295 -0.84375 0.01248 -0.85174 0.01248 C -0.85608 0.01248 -0.86892 0.01295 -0.86892 0.01364 C -0.86892 0.01318 -0.87309 0.01295 -0.87743 0.01295 C -0.87743 0.01318 -0.88646 0.01318 -0.88646 0.01364 C -0.88646 0.01318 -0.88646 0.01341 -0.8908 0.01318 C -0.8908 0.01341 -0.89566 0.01341 -0.89566 0.01364 C -0.89566 0.01341 -0.89566 0.01318 -0.89566 0.01341 C -0.89983 0.01318 -0.89983 0.01341 -0.89983 0.01364 C -0.90417 0.01341 -0.90417 0.01364 -0.90417 0.01318 C -0.90833 0.01318 -0.90833 0.01341 -0.90833 0.01364 " pathEditMode="relative" rAng="0" ptsTypes="fffffffffffffffffff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17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5800"/>
            <a:ext cx="6172200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5810"/>
            <a:ext cx="6553200" cy="5105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10"/>
            <a:ext cx="5943600" cy="52577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33157"/>
            <a:ext cx="6324600" cy="510539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94033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781800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03263"/>
            <a:ext cx="6781800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03263"/>
            <a:ext cx="6400800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838200"/>
            <a:ext cx="6953250" cy="49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620000" cy="541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200"/>
            <a:ext cx="70104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10"/>
            <a:ext cx="7162800" cy="5410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62000"/>
            <a:ext cx="7549244" cy="5562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956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" y="-51572"/>
            <a:ext cx="9144000" cy="6858000"/>
          </a:xfrm>
          <a:prstGeom prst="rect">
            <a:avLst/>
          </a:prstGeom>
        </p:spPr>
      </p:pic>
      <p:sp>
        <p:nvSpPr>
          <p:cNvPr id="7" name="Rectangle 3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801227" y="-51572"/>
            <a:ext cx="47434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Ai </a:t>
            </a:r>
            <a:r>
              <a:rPr lang="en-US" sz="36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tìm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đúng</a:t>
            </a:r>
            <a:endParaRPr lang="en-U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24" descr="ag00315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6" y="76417"/>
            <a:ext cx="1094365" cy="156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139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7022"/>
            <a:ext cx="728001" cy="11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880" y="6367462"/>
            <a:ext cx="7696200" cy="219075"/>
          </a:xfrm>
          <a:prstGeom prst="rect">
            <a:avLst/>
          </a:prstGeom>
          <a:noFill/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32721" y="4774125"/>
            <a:ext cx="2641095" cy="1829997"/>
            <a:chOff x="-2132" y="-3438"/>
            <a:chExt cx="2153" cy="1869"/>
          </a:xfrm>
        </p:grpSpPr>
        <p:pic>
          <p:nvPicPr>
            <p:cNvPr id="12" name="Picture 4" descr="AG00317_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2" y="-3297"/>
              <a:ext cx="123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-1515" y="-3438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en-US" sz="28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Cố lên</a:t>
              </a:r>
              <a:endParaRPr lang="en-US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570346"/>
              </p:ext>
            </p:extLst>
          </p:nvPr>
        </p:nvGraphicFramePr>
        <p:xfrm>
          <a:off x="490686" y="1742049"/>
          <a:ext cx="8003392" cy="1676400"/>
        </p:xfrm>
        <a:graphic>
          <a:graphicData uri="http://schemas.openxmlformats.org/drawingml/2006/table">
            <a:tbl>
              <a:tblPr firstRow="1" bandRow="1"/>
              <a:tblGrid>
                <a:gridCol w="1962150"/>
                <a:gridCol w="1962150"/>
                <a:gridCol w="1962150"/>
                <a:gridCol w="2116942"/>
              </a:tblGrid>
              <a:tr h="1676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1545692"/>
            <a:ext cx="2109787" cy="1890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7" y="1669511"/>
            <a:ext cx="2144297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69511"/>
            <a:ext cx="2011126" cy="1711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12" y="1752505"/>
            <a:ext cx="2133600" cy="1703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48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25 -0.00301 L 0.63541 -0.0030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647 C 0.00122 -0.00509 0.00608 -0.01596 0.00781 -0.01596 C 0.01858 -0.01596 0.02969 0.16027 0.02969 0.33603 C 0.02969 0.24745 0.03507 0.16027 0.04045 0.16027 C 0.04584 0.16027 0.05104 0.24884 0.05104 0.33649 C 0.05104 0.29278 0.05382 0.24769 0.0566 0.24769 C 0.05938 0.24769 0.06215 0.2914 0.06215 0.33649 C 0.06215 0.31383 0.06354 0.29278 0.06493 0.29278 C 0.06632 0.29278 0.06771 0.31522 0.06771 0.33649 C 0.06771 0.32493 0.0684 0.31383 0.0691 0.31383 C 0.06945 0.31383 0.07049 0.32539 0.07049 0.33649 C 0.07049 0.33094 0.07084 0.32493 0.07118 0.32493 C 0.07118 0.32632 0.07188 0.33048 0.07188 0.33649 C 0.07188 0.33349 0.07188 0.33094 0.07222 0.33094 C 0.07222 0.3321 0.07257 0.33372 0.07257 0.33649 C 0.07257 0.3351 0.07257 0.33349 0.07257 0.3321 C 0.07292 0.3321 0.07292 0.33349 0.07292 0.3351 C 0.07327 0.3351 0.07327 0.33372 0.07327 0.3321 C 0.07379 0.3321 0.07379 0.33349 0.07379 0.3351 " pathEditMode="relative" rAng="0" ptsTypes="fffffffffffffffffff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153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417710142,D:\thi giáo án điện tử\hoài lã\Media.ppcx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132</Words>
  <Application>Microsoft Office PowerPoint</Application>
  <PresentationFormat>On-screen Show (4:3)</PresentationFormat>
  <Paragraphs>25</Paragraphs>
  <Slides>18</Slides>
  <Notes>0</Notes>
  <HiddenSlides>0</HiddenSlides>
  <MMClips>8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1_Office Theme</vt:lpstr>
      <vt:lpstr>Office Theme</vt:lpstr>
      <vt:lpstr>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33</cp:revision>
  <dcterms:created xsi:type="dcterms:W3CDTF">2018-01-05T10:33:15Z</dcterms:created>
  <dcterms:modified xsi:type="dcterms:W3CDTF">2020-04-13T08:49:19Z</dcterms:modified>
</cp:coreProperties>
</file>